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E2AD6-4740-489A-822B-A3A172AF153A}" v="8" dt="2020-03-24T11:49:07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. Κ." userId="9c68ee6e75a4775b" providerId="LiveId" clId="{009E2AD6-4740-489A-822B-A3A172AF153A}"/>
    <pc:docChg chg="custSel addSld modSld sldOrd">
      <pc:chgData name="Σ. Κ." userId="9c68ee6e75a4775b" providerId="LiveId" clId="{009E2AD6-4740-489A-822B-A3A172AF153A}" dt="2020-03-24T11:49:40.507" v="139" actId="20577"/>
      <pc:docMkLst>
        <pc:docMk/>
      </pc:docMkLst>
      <pc:sldChg chg="modSp add">
        <pc:chgData name="Σ. Κ." userId="9c68ee6e75a4775b" providerId="LiveId" clId="{009E2AD6-4740-489A-822B-A3A172AF153A}" dt="2020-03-24T11:41:17.529" v="76" actId="20577"/>
        <pc:sldMkLst>
          <pc:docMk/>
          <pc:sldMk cId="2554033267" sldId="256"/>
        </pc:sldMkLst>
        <pc:spChg chg="mod">
          <ac:chgData name="Σ. Κ." userId="9c68ee6e75a4775b" providerId="LiveId" clId="{009E2AD6-4740-489A-822B-A3A172AF153A}" dt="2020-03-24T11:40:36.945" v="30" actId="20577"/>
          <ac:spMkLst>
            <pc:docMk/>
            <pc:sldMk cId="2554033267" sldId="256"/>
            <ac:spMk id="2" creationId="{4BCB9B69-AD71-4E35-8CC8-69EFEE4D9DB2}"/>
          </ac:spMkLst>
        </pc:spChg>
        <pc:spChg chg="mod">
          <ac:chgData name="Σ. Κ." userId="9c68ee6e75a4775b" providerId="LiveId" clId="{009E2AD6-4740-489A-822B-A3A172AF153A}" dt="2020-03-24T11:41:17.529" v="76" actId="20577"/>
          <ac:spMkLst>
            <pc:docMk/>
            <pc:sldMk cId="2554033267" sldId="256"/>
            <ac:spMk id="3" creationId="{8FD9BC90-51F9-498E-9C76-D13AFCCC17D4}"/>
          </ac:spMkLst>
        </pc:spChg>
      </pc:sldChg>
      <pc:sldChg chg="addSp delSp modSp add ord">
        <pc:chgData name="Σ. Κ." userId="9c68ee6e75a4775b" providerId="LiveId" clId="{009E2AD6-4740-489A-822B-A3A172AF153A}" dt="2020-03-24T11:49:40.507" v="139" actId="20577"/>
        <pc:sldMkLst>
          <pc:docMk/>
          <pc:sldMk cId="2194710931" sldId="257"/>
        </pc:sldMkLst>
        <pc:spChg chg="mod">
          <ac:chgData name="Σ. Κ." userId="9c68ee6e75a4775b" providerId="LiveId" clId="{009E2AD6-4740-489A-822B-A3A172AF153A}" dt="2020-03-24T11:49:40.507" v="139" actId="20577"/>
          <ac:spMkLst>
            <pc:docMk/>
            <pc:sldMk cId="2194710931" sldId="257"/>
            <ac:spMk id="2" creationId="{533CA95A-D957-4C4D-A524-94DB6C697125}"/>
          </ac:spMkLst>
        </pc:spChg>
        <pc:spChg chg="del mod">
          <ac:chgData name="Σ. Κ." userId="9c68ee6e75a4775b" providerId="LiveId" clId="{009E2AD6-4740-489A-822B-A3A172AF153A}" dt="2020-03-24T11:47:38.326" v="92" actId="931"/>
          <ac:spMkLst>
            <pc:docMk/>
            <pc:sldMk cId="2194710931" sldId="257"/>
            <ac:spMk id="3" creationId="{B4D37691-F7C6-4AA5-A4BA-E938D8E9B9BD}"/>
          </ac:spMkLst>
        </pc:spChg>
        <pc:spChg chg="add del mod">
          <ac:chgData name="Σ. Κ." userId="9c68ee6e75a4775b" providerId="LiveId" clId="{009E2AD6-4740-489A-822B-A3A172AF153A}" dt="2020-03-24T11:49:07.736" v="105" actId="931"/>
          <ac:spMkLst>
            <pc:docMk/>
            <pc:sldMk cId="2194710931" sldId="257"/>
            <ac:spMk id="7" creationId="{B38AEDB0-7FEC-4534-844A-BAA411894C17}"/>
          </ac:spMkLst>
        </pc:spChg>
        <pc:picChg chg="add del mod">
          <ac:chgData name="Σ. Κ." userId="9c68ee6e75a4775b" providerId="LiveId" clId="{009E2AD6-4740-489A-822B-A3A172AF153A}" dt="2020-03-24T11:48:51.304" v="104" actId="21"/>
          <ac:picMkLst>
            <pc:docMk/>
            <pc:sldMk cId="2194710931" sldId="257"/>
            <ac:picMk id="5" creationId="{A765A6EB-41C2-40D4-AC4E-BC91C7B99242}"/>
          </ac:picMkLst>
        </pc:picChg>
        <pc:picChg chg="add mod">
          <ac:chgData name="Σ. Κ." userId="9c68ee6e75a4775b" providerId="LiveId" clId="{009E2AD6-4740-489A-822B-A3A172AF153A}" dt="2020-03-24T11:49:07.736" v="105" actId="931"/>
          <ac:picMkLst>
            <pc:docMk/>
            <pc:sldMk cId="2194710931" sldId="257"/>
            <ac:picMk id="9" creationId="{E69F18CD-0205-446B-8560-3FC2C8E66373}"/>
          </ac:picMkLst>
        </pc:picChg>
      </pc:sldChg>
      <pc:sldChg chg="addSp delSp modSp add ord">
        <pc:chgData name="Σ. Κ." userId="9c68ee6e75a4775b" providerId="LiveId" clId="{009E2AD6-4740-489A-822B-A3A172AF153A}" dt="2020-03-24T11:48:41.335" v="103" actId="1076"/>
        <pc:sldMkLst>
          <pc:docMk/>
          <pc:sldMk cId="1623985810" sldId="258"/>
        </pc:sldMkLst>
        <pc:spChg chg="mod">
          <ac:chgData name="Σ. Κ." userId="9c68ee6e75a4775b" providerId="LiveId" clId="{009E2AD6-4740-489A-822B-A3A172AF153A}" dt="2020-03-24T11:46:23.039" v="85" actId="27636"/>
          <ac:spMkLst>
            <pc:docMk/>
            <pc:sldMk cId="1623985810" sldId="258"/>
            <ac:spMk id="2" creationId="{46201233-0892-41D3-8443-80682A4B057E}"/>
          </ac:spMkLst>
        </pc:spChg>
        <pc:spChg chg="del">
          <ac:chgData name="Σ. Κ." userId="9c68ee6e75a4775b" providerId="LiveId" clId="{009E2AD6-4740-489A-822B-A3A172AF153A}" dt="2020-03-24T11:46:00.558" v="79" actId="931"/>
          <ac:spMkLst>
            <pc:docMk/>
            <pc:sldMk cId="1623985810" sldId="258"/>
            <ac:spMk id="3" creationId="{7D8BF9E6-03C6-4452-95F2-88E88343EC48}"/>
          </ac:spMkLst>
        </pc:spChg>
        <pc:picChg chg="add mod">
          <ac:chgData name="Σ. Κ." userId="9c68ee6e75a4775b" providerId="LiveId" clId="{009E2AD6-4740-489A-822B-A3A172AF153A}" dt="2020-03-24T11:47:55.100" v="95" actId="1076"/>
          <ac:picMkLst>
            <pc:docMk/>
            <pc:sldMk cId="1623985810" sldId="258"/>
            <ac:picMk id="5" creationId="{B5F4D897-3E80-400C-95F2-C03C3A3DB0D8}"/>
          </ac:picMkLst>
        </pc:picChg>
        <pc:picChg chg="add mod">
          <ac:chgData name="Σ. Κ." userId="9c68ee6e75a4775b" providerId="LiveId" clId="{009E2AD6-4740-489A-822B-A3A172AF153A}" dt="2020-03-24T11:48:41.335" v="103" actId="1076"/>
          <ac:picMkLst>
            <pc:docMk/>
            <pc:sldMk cId="1623985810" sldId="258"/>
            <ac:picMk id="7" creationId="{B560CF3C-5656-477A-BFCA-535B80236C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5BE6FD8-0CCB-44D0-A0FA-EDA0B6741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59EC3D8D-59CA-499A-9C06-524CAF891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F9753C6-6F7C-4D23-9868-9676F6E7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FB378B8E-951A-4EB0-85C1-78182F7B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BBF6FA8-BDF9-444B-A93E-83C787BA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791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4463ABE-6689-44CF-86E2-5339F1273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540E7104-B0E3-44BB-95C6-D8E746745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9338A842-4F5D-4905-86A1-0DF176FC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2502F6EA-6651-4F95-BD7D-008C0AD0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A7266D0F-BB02-4B2A-8CB8-689BD119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586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97DB03E0-C400-496F-B794-12F88B6BC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422261AC-5788-4005-94DC-BBA597FE1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56E966E0-0A76-45F5-A8C5-52A4E114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20CA5E59-EC84-4051-B4AE-1065B330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266E34E-647D-4008-A147-581626B8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24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977B59F-73C3-428D-8F52-2D455765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A41C08C-89A3-4C0E-9D48-05686E84F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65033F46-3715-4986-ACDB-52DAEA90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5DEF546F-BB00-44BF-8739-E6C3EEBC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BA649D1-375E-4D61-98BC-3AFC3CA9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126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49E9843-71A2-498E-91F7-46750CEE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10E8337B-01A5-4734-8252-7F105CA60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6076A277-479F-42A8-A80E-03BF9B85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3FFBD2C0-9239-4704-B5DD-B9DD473BB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CA1E339-6E09-461D-9B14-6EA41FD1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175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24AAED8-52A3-430B-9857-8510A422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C746171-6B38-4E55-9459-3B3D89F2F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AB1B7819-525B-450A-9444-0318D588E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BE3D52EF-026C-4E49-985D-461BCC6B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1D3514FB-69FD-4547-B15C-770154D61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67543775-4527-481C-B50D-C12243D2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51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CC3D3DF-C07D-4F8D-B4F5-529621C8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4E16E06-29B0-4A87-99DE-84FB69F7C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D806C89F-3274-4DB2-B90A-E3088226F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73B9C917-82CB-41C9-BAF9-2D86EB162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43644474-12E7-4B0B-95EA-61F2071DC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AA8BAE75-C0E6-46EC-ADEA-744F870FD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1B146C34-F184-4438-8C7D-98D0159E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DF5E64DD-C267-45BD-98E3-FD24A900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3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C24D7F4-E780-4472-A067-4D8F18CD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1EACB692-510F-4FCE-B976-E8FE6FFEF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2B9858DB-1899-405B-B64A-0E121683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1DA8A190-5899-46F9-86B5-C7A2F959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84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0D3AE089-164C-46A2-94F3-8B546EAE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9103BE2B-8E81-4957-A6CD-E0B702F2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B905E14C-B217-4C84-8289-60F58F78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540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54F6D7A-C8FF-467C-8839-81CC6018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5FCF8CF-5380-4BF5-B406-E058C9B30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C4EDA48D-9B96-4FA7-AB35-DF084E500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3A803CB0-8A56-42A2-A409-72DCAD4A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62C222BA-27C5-4472-B8D5-451D8180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78AB664B-ACD5-420D-BA8B-F5E07BBA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036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1A3F8A8-0E40-48F4-9851-E12D35A4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7E51729D-3369-4A58-A9CB-6E6D64317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03AF392F-AB0F-4668-A28B-BBB9B1940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58237F1F-04E2-4173-870B-6AE2388D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18F95DDA-1F0F-472C-B7B1-95CA3E352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0C8201C4-DB2C-40E3-A179-C4DF06E5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71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8D192AF5-6214-409F-92CE-53E5E88F6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E324ADAC-3674-4B5A-AFB9-584B3432D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1F52CA7-0F8C-4694-8A67-6F084172F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FA08-5D6E-4BD8-85B8-E8FEBB92027D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67BDA518-EE82-4E7E-B68F-067C6D691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8017558-2718-4EE5-A16A-099A35D29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6025-6280-408A-864A-F9AB68D855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1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rawhats1@hotmail.com" TargetMode="External"/><Relationship Id="rId2" Type="http://schemas.openxmlformats.org/officeDocument/2006/relationships/hyperlink" Target="mailto:matoulatsoureka@yahoo.g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BCB9B69-AD71-4E35-8CC8-69EFEE4D9D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ENGLISH</a:t>
            </a:r>
            <a:br>
              <a:rPr lang="en-US" dirty="0"/>
            </a:br>
            <a:r>
              <a:rPr lang="el-GR" dirty="0"/>
              <a:t>ΣΤ 1&amp;2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8FD9BC90-51F9-498E-9C76-D13AFCCC1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941" y="3602038"/>
            <a:ext cx="9144000" cy="1655762"/>
          </a:xfrm>
        </p:spPr>
        <p:txBody>
          <a:bodyPr/>
          <a:lstStyle/>
          <a:p>
            <a:r>
              <a:rPr lang="en-US" dirty="0"/>
              <a:t>SIMPLE PAST </a:t>
            </a:r>
            <a:r>
              <a:rPr lang="en-US" dirty="0" smtClean="0"/>
              <a:t>&amp; PAST </a:t>
            </a:r>
            <a:r>
              <a:rPr lang="en-US" dirty="0"/>
              <a:t>CONTINUOUS</a:t>
            </a:r>
          </a:p>
          <a:p>
            <a:r>
              <a:rPr lang="en-US" dirty="0"/>
              <a:t>REVISION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40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 descr="Εικόνα που περιέχει στιγμιότυπο οθόνης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5F4D897-3E80-400C-95F2-C03C3A3DB0D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92" y="1"/>
            <a:ext cx="7069016" cy="6764214"/>
          </a:xfrm>
        </p:spPr>
      </p:pic>
    </p:spTree>
    <p:extLst>
      <p:ext uri="{BB962C8B-B14F-4D97-AF65-F5344CB8AC3E}">
        <p14:creationId xmlns:p14="http://schemas.microsoft.com/office/powerpoint/2010/main" val="16239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6" descr="Εικόνα που περιέχει κείμενο&#10;&#10;Περιγραφή που δημιουργήθηκε αυτόματα">
            <a:extLst>
              <a:ext uri="{FF2B5EF4-FFF2-40B4-BE49-F238E27FC236}">
                <a16:creationId xmlns="" xmlns:a16="http://schemas.microsoft.com/office/drawing/2014/main" id="{B560CF3C-5656-477A-BFCA-535B80236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5" y="0"/>
            <a:ext cx="75965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33CA95A-D957-4C4D-A524-94DB6C69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ENJOY THE DIFFERENCE!</a:t>
            </a:r>
            <a:endParaRPr lang="el-GR"/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="" xmlns:a16="http://schemas.microsoft.com/office/drawing/2014/main" id="{E69F18CD-0205-446B-8560-3FC2C8E66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923" y="0"/>
            <a:ext cx="5545015" cy="6878868"/>
          </a:xfrm>
        </p:spPr>
      </p:pic>
    </p:spTree>
    <p:extLst>
      <p:ext uri="{BB962C8B-B14F-4D97-AF65-F5344CB8AC3E}">
        <p14:creationId xmlns:p14="http://schemas.microsoft.com/office/powerpoint/2010/main" val="21947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3275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Γράψτε τις απαντήσεις σας σε ένα έγγραφο </a:t>
            </a:r>
            <a:r>
              <a:rPr lang="en-US" sz="2800" dirty="0" smtClean="0"/>
              <a:t>Word </a:t>
            </a:r>
            <a:r>
              <a:rPr lang="el-GR" sz="2800" dirty="0" smtClean="0"/>
              <a:t>και στείλτε το στα: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u="sng" dirty="0" err="1">
                <a:hlinkClick r:id="rId2"/>
              </a:rPr>
              <a:t>matoulatsoureka</a:t>
            </a:r>
            <a:r>
              <a:rPr lang="el-GR" sz="2800" u="sng" dirty="0">
                <a:hlinkClick r:id="rId2"/>
              </a:rPr>
              <a:t>@</a:t>
            </a:r>
            <a:r>
              <a:rPr lang="en-US" sz="2800" u="sng" dirty="0">
                <a:hlinkClick r:id="rId2"/>
              </a:rPr>
              <a:t>yahoo</a:t>
            </a:r>
            <a:r>
              <a:rPr lang="el-GR" sz="2800" u="sng" dirty="0">
                <a:hlinkClick r:id="rId2"/>
              </a:rPr>
              <a:t>.</a:t>
            </a:r>
            <a:r>
              <a:rPr lang="en-US" sz="2800" u="sng" dirty="0">
                <a:hlinkClick r:id="rId2"/>
              </a:rPr>
              <a:t>gr</a:t>
            </a:r>
            <a:r>
              <a:rPr lang="el-GR" sz="2800" dirty="0"/>
              <a:t>   (κ. Ματούλα, Στ1)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u="sng" dirty="0" err="1">
                <a:hlinkClick r:id="rId3"/>
              </a:rPr>
              <a:t>strawhats</a:t>
            </a:r>
            <a:r>
              <a:rPr lang="el-GR" sz="2800" u="sng" dirty="0">
                <a:hlinkClick r:id="rId3"/>
              </a:rPr>
              <a:t>1@</a:t>
            </a:r>
            <a:r>
              <a:rPr lang="en-US" sz="2800" u="sng" dirty="0" err="1">
                <a:hlinkClick r:id="rId3"/>
              </a:rPr>
              <a:t>hotmail</a:t>
            </a:r>
            <a:r>
              <a:rPr lang="el-GR" sz="2800" u="sng" dirty="0">
                <a:hlinkClick r:id="rId3"/>
              </a:rPr>
              <a:t>.</a:t>
            </a:r>
            <a:r>
              <a:rPr lang="en-US" sz="2800" u="sng" dirty="0">
                <a:hlinkClick r:id="rId3"/>
              </a:rPr>
              <a:t>com</a:t>
            </a:r>
            <a:r>
              <a:rPr lang="el-GR" sz="2800" dirty="0"/>
              <a:t>   (κ. Τίνα, Στ2)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l-GR" sz="2800" dirty="0"/>
              <a:t>Ευχόμαστε υγεία σε σας και τις οικογένειές σας</a:t>
            </a:r>
            <a:r>
              <a:rPr lang="el-GR" sz="2800" dirty="0" smtClean="0"/>
              <a:t>!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1026" name="Picture 2" descr="Image result for smiley fa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569" y="3766893"/>
            <a:ext cx="2728953" cy="204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7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ENGLISH ΣΤ 1&amp;2</vt:lpstr>
      <vt:lpstr>PowerPoint Presentation</vt:lpstr>
      <vt:lpstr>PowerPoint Presentation</vt:lpstr>
      <vt:lpstr>ENJOY THE DIFFERENCE!</vt:lpstr>
      <vt:lpstr>Γράψτε τις απαντήσεις σας σε ένα έγγραφο Word και στείλτε το στα: matoulatsoureka@yahoo.gr   (κ. Ματούλα, Στ1) strawhats1@hotmail.com   (κ. Τίνα, Στ2) Ευχόμαστε υγεία σε σας και τις οικογένειές σας!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ΣΤ 1&amp;2</dc:title>
  <dc:creator>Σ. Κ.</dc:creator>
  <cp:lastModifiedBy>Matoula</cp:lastModifiedBy>
  <cp:revision>6</cp:revision>
  <dcterms:created xsi:type="dcterms:W3CDTF">2020-03-24T11:39:06Z</dcterms:created>
  <dcterms:modified xsi:type="dcterms:W3CDTF">2020-03-24T16:25:27Z</dcterms:modified>
</cp:coreProperties>
</file>