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57" r:id="rId3"/>
    <p:sldId id="259" r:id="rId4"/>
    <p:sldId id="256" r:id="rId5"/>
    <p:sldId id="262" r:id="rId6"/>
    <p:sldId id="258" r:id="rId7"/>
    <p:sldId id="264" r:id="rId8"/>
    <p:sldId id="266" r:id="rId9"/>
    <p:sldId id="267" r:id="rId10"/>
    <p:sldId id="269" r:id="rId11"/>
    <p:sldId id="271" r:id="rId12"/>
    <p:sldId id="27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53FFA-40BA-4BDA-BB87-0D9C3C978A9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75AAF-52D4-4E5E-BBC6-007561BB29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75AAF-52D4-4E5E-BBC6-007561BB299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68F5C-C7A4-4428-9EA2-AEF848E661AE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285-CE6F-48EC-91B5-399613FD85E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47664" y="620688"/>
            <a:ext cx="5689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ΤΙΜΟΣ ΚΑΙ ΚΩΣΤΗΣ</a:t>
            </a:r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- Ορθογώνιο"/>
          <p:cNvSpPr/>
          <p:nvPr/>
        </p:nvSpPr>
        <p:spPr>
          <a:xfrm>
            <a:off x="1616037" y="2967335"/>
            <a:ext cx="5911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KOSTAS AND TIMOS</a:t>
            </a:r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26120" y="2967335"/>
            <a:ext cx="2049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ΤΕΛΟΣ</a:t>
            </a:r>
            <a:endParaRPr lang="el-G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23528" y="122568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Η παρενόχληση στο διαδίκτυο είναι ένα φαινόμενο με αυξανόμενες διαστάσεις  που προκύπτει όταν παιδιά ή έφηβοι παρενοχλούνται μεταξύ τους στο κυβερνοχώρο ή μέσω κινητών τηλεφώνων. Η παρενόχληση αφορά:</a:t>
            </a:r>
          </a:p>
          <a:p>
            <a:r>
              <a:rPr lang="el-GR" sz="2400" dirty="0" smtClean="0"/>
              <a:t>αποστολή κειμένων, e-</a:t>
            </a:r>
            <a:r>
              <a:rPr lang="el-GR" sz="2400" dirty="0" err="1" smtClean="0"/>
              <a:t>mail</a:t>
            </a:r>
            <a:r>
              <a:rPr lang="el-GR" sz="2400" dirty="0" smtClean="0"/>
              <a:t> ή άμεσων μηνυμάτων με απειλητικό χαρακτήρα ή προσβλητικό περιεχόμενο,</a:t>
            </a:r>
          </a:p>
          <a:p>
            <a:r>
              <a:rPr lang="el-GR" sz="2400" dirty="0" smtClean="0"/>
              <a:t>δημοσίευση δυσάρεστων φωτογραφιών ή μηνυμάτων για άλλους σε διάφορες ιστοσελίδες,</a:t>
            </a:r>
          </a:p>
          <a:p>
            <a:r>
              <a:rPr lang="el-GR" sz="2400" dirty="0" smtClean="0"/>
              <a:t>χρήση του ονόματος ξένου χρήστη με σκοπό την διάδοση ψεμάτων.</a:t>
            </a:r>
          </a:p>
          <a:p>
            <a:r>
              <a:rPr lang="el-GR" sz="2400" dirty="0" smtClean="0"/>
              <a:t>Η παρενόχληση στο διαδίκτυο προκαλεί την αίσθηση βαθιάς μοναξιάς, ανασφάλειας και δυστυχίας. Ο νέος αισθάνεται διαρκή πίεση, έντονο άγχος και φόβο, ενώ βρίσκεται σε συναισθηματικό αδιέξοδο. Η κατάσταση αυτή, εάν συνεχιστεί, μπορεί να φτάσει και σε ακρότητες, όπως για παράδειγμα η αυτοκτονία.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388235" y="0"/>
            <a:ext cx="83675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ΤΙ ΕΙΝΑΙ ΤΟ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CYBER BULLYING</a:t>
            </a:r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10136"/>
            <a:ext cx="3491880" cy="3347864"/>
          </a:xfrm>
          <a:prstGeom prst="rect">
            <a:avLst/>
          </a:prstGeom>
        </p:spPr>
      </p:pic>
      <p:pic>
        <p:nvPicPr>
          <p:cNvPr id="3" name="2 - Εικόνα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0"/>
            <a:ext cx="3707904" cy="3691425"/>
          </a:xfrm>
          <a:prstGeom prst="rect">
            <a:avLst/>
          </a:prstGeom>
        </p:spPr>
      </p:pic>
      <p:pic>
        <p:nvPicPr>
          <p:cNvPr id="4" name="3 - Εικόνα" descr="ar1294762158161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139952" cy="3492719"/>
          </a:xfrm>
          <a:prstGeom prst="rect">
            <a:avLst/>
          </a:prstGeom>
        </p:spPr>
      </p:pic>
      <p:pic>
        <p:nvPicPr>
          <p:cNvPr id="6" name="5 - Εικόνα" descr="sto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3637964"/>
            <a:ext cx="4250447" cy="322003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0" y="126876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Επαναλαμβανόμενη αποστολή ηλεκτρονικών ή τηλεφωνικών μηνυμάτων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Παρέμβαση και παρενόχληση οποιασδήποτε διαδικτυακής δραστηριότητας του ατόμου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Δημιουργία ψεύτικων διαδικτυακών προφίλ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Είσοδος σε προσωπικούς διαδικτυακούς λογαριασμούς του ατόμου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Αποστολή φωτογραφιών του ατόμου ή αλλού είδους μαγνητοσκοπημένου υλικού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Αποστολή προσωπικών πληροφοριών του ατόμου σε πολλαπλούς παραλήπτες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Αποστολή απειλητικών μηνυμάτων σε αλλά άτομα υποκρινόμενοι το άτομο που εκφοβίζεται</a:t>
            </a:r>
          </a:p>
          <a:p>
            <a:r>
              <a:rPr lang="el-GR" sz="2400" dirty="0" smtClean="0">
                <a:solidFill>
                  <a:srgbClr val="FF0000"/>
                </a:solidFill>
              </a:rPr>
              <a:t>Υποκίνηση τρίτων για διαδικτυακή παρακολούθηση και παρενόχληση του ατόμου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1075311" y="332656"/>
            <a:ext cx="69933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ΕΙΔΗ ΠΑΡΕΝΟΧΛΗΣΕΩΝ</a:t>
            </a:r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yber-bullying-po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4472519" cy="3789040"/>
          </a:xfrm>
          <a:prstGeom prst="rect">
            <a:avLst/>
          </a:prstGeom>
        </p:spPr>
      </p:pic>
      <p:pic>
        <p:nvPicPr>
          <p:cNvPr id="3" name="2 - Εικόνα" descr="im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068961"/>
            <a:ext cx="4499992" cy="3789040"/>
          </a:xfrm>
          <a:prstGeom prst="rect">
            <a:avLst/>
          </a:prstGeom>
        </p:spPr>
      </p:pic>
      <p:pic>
        <p:nvPicPr>
          <p:cNvPr id="4" name="3 - Εικόνα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38913" cy="2826296"/>
          </a:xfrm>
          <a:prstGeom prst="rect">
            <a:avLst/>
          </a:prstGeom>
        </p:spPr>
      </p:pic>
      <p:pic>
        <p:nvPicPr>
          <p:cNvPr id="5" name="4 - Εικόνα" descr="main_logo (1)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0143" y="260648"/>
            <a:ext cx="5653857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" y="2149019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Ο διαδικτυακός εκφοβισμός (</a:t>
            </a:r>
            <a:r>
              <a:rPr lang="el-GR" sz="2000" dirty="0" err="1" smtClean="0"/>
              <a:t>cyberbullying</a:t>
            </a:r>
            <a:r>
              <a:rPr lang="el-GR" sz="2000" dirty="0" smtClean="0"/>
              <a:t>) αποτελεί μία νέα μορφή εκφοβισμού που λαμβάνει κυρίως χώρα μέσω των συσκευών που διαθέτουν σύνδεση στο Ιντερνέτ. Το </a:t>
            </a:r>
            <a:r>
              <a:rPr lang="el-GR" sz="2000" dirty="0" err="1" smtClean="0"/>
              <a:t>cyberbullying</a:t>
            </a:r>
            <a:r>
              <a:rPr lang="el-GR" sz="2000" dirty="0" smtClean="0"/>
              <a:t> επηρεάζει νέους και παιδιά σε καθημερινή βάση αφού μέσω κινητού τηλεφώνου ή υπολογιστή φοβίζει ή παρενοχλεί τα θύματα του.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Ανιχνεύεται σε διάφορες μορφές:</a:t>
            </a:r>
            <a:br>
              <a:rPr lang="el-GR" sz="2000" dirty="0" smtClean="0"/>
            </a:br>
            <a:r>
              <a:rPr lang="el-GR" sz="2000" dirty="0" smtClean="0"/>
              <a:t>1. Αποστολή κακόβουλων μηνυμάτων στον ηλεκτρονικό λογαριασμό η στο κινητό τηλέφωνο κάποιου,</a:t>
            </a:r>
            <a:br>
              <a:rPr lang="el-GR" sz="2000" dirty="0" smtClean="0"/>
            </a:br>
            <a:r>
              <a:rPr lang="el-GR" sz="2000" dirty="0" smtClean="0"/>
              <a:t>2. Διάδοση ανυπόστατων φημών μέσω μηνυμάτων ή και </a:t>
            </a:r>
            <a:r>
              <a:rPr lang="el-GR" sz="2000" dirty="0" err="1" smtClean="0"/>
              <a:t>online</a:t>
            </a:r>
            <a:r>
              <a:rPr lang="el-GR" sz="2000" dirty="0" smtClean="0"/>
              <a:t>,</a:t>
            </a:r>
            <a:br>
              <a:rPr lang="el-GR" sz="2000" dirty="0" smtClean="0"/>
            </a:br>
            <a:r>
              <a:rPr lang="el-GR" sz="2000" dirty="0" smtClean="0"/>
              <a:t>3. Δημοσίευση απειλητικών μηνυμάτων σε σελίδες κοινωνικής δικτύωσης,</a:t>
            </a:r>
            <a:br>
              <a:rPr lang="el-GR" sz="2000" dirty="0" smtClean="0"/>
            </a:br>
            <a:r>
              <a:rPr lang="el-GR" sz="2000" dirty="0" smtClean="0"/>
              <a:t>4. Υποκλοπή στοιχείων λογαριασμού κάποιου και αποστολή μηνυμάτων σε άλλους χρήστες,</a:t>
            </a:r>
            <a:br>
              <a:rPr lang="el-GR" sz="2000" dirty="0" smtClean="0"/>
            </a:br>
            <a:r>
              <a:rPr lang="el-GR" sz="2000" dirty="0" smtClean="0"/>
              <a:t>5. Διάδοση μη κολακευτικών φωτογραφιών στα κινητά τηλέφωνα ή στο </a:t>
            </a:r>
            <a:r>
              <a:rPr lang="el-GR" sz="2000" dirty="0" err="1" smtClean="0"/>
              <a:t>Ίντερνετ</a:t>
            </a: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3" name="2 - Ορθογώνιο"/>
          <p:cNvSpPr/>
          <p:nvPr/>
        </p:nvSpPr>
        <p:spPr>
          <a:xfrm>
            <a:off x="971600" y="0"/>
            <a:ext cx="7056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ΜΟΡΦΕΣ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CYBER BULLYING</a:t>
            </a:r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93</Words>
  <Application>Microsoft Office PowerPoint</Application>
  <PresentationFormat>Προβολή στην οθόνη (4:3)</PresentationFormat>
  <Paragraphs>21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student</dc:creator>
  <cp:lastModifiedBy>Panos</cp:lastModifiedBy>
  <cp:revision>21</cp:revision>
  <dcterms:created xsi:type="dcterms:W3CDTF">2015-03-16T07:35:38Z</dcterms:created>
  <dcterms:modified xsi:type="dcterms:W3CDTF">2015-04-28T17:44:38Z</dcterms:modified>
</cp:coreProperties>
</file>