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6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BCFF-8039-4893-8EFE-2891CB1A92A6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85F7-7D1C-4C47-B8FF-339EE9F10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714488"/>
            <a:ext cx="7772400" cy="1470025"/>
          </a:xfrm>
        </p:spPr>
        <p:txBody>
          <a:bodyPr>
            <a:normAutofit/>
          </a:bodyPr>
          <a:lstStyle/>
          <a:p>
            <a:r>
              <a:rPr lang="el-GR" sz="7200" dirty="0">
                <a:solidFill>
                  <a:schemeClr val="tx1">
                    <a:tint val="75000"/>
                  </a:schemeClr>
                </a:solidFill>
                <a:effectLst>
                  <a:outerShdw blurRad="152400" dist="177800" dir="1980000" algn="ctr" rotWithShape="0">
                    <a:srgbClr val="000000">
                      <a:alpha val="57000"/>
                    </a:srgbClr>
                  </a:outerShdw>
                </a:effectLst>
                <a:latin typeface="+mn-lt"/>
                <a:ea typeface="+mn-ea"/>
                <a:cs typeface="+mn-cs"/>
              </a:rPr>
              <a:t>ΧΡΙΣΤΟΥΓΕΝΝΑ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071670" y="3214686"/>
            <a:ext cx="3643338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l-GR" sz="7200" dirty="0" smtClean="0">
                <a:effectLst>
                  <a:outerShdw blurRad="152400" dist="177800" dir="1980000" algn="ctr" rotWithShape="0">
                    <a:srgbClr val="000000">
                      <a:alpha val="57000"/>
                    </a:srgbClr>
                  </a:outerShdw>
                </a:effectLst>
              </a:rPr>
              <a:t>Β ΤΑΞΗ</a:t>
            </a:r>
            <a:endParaRPr lang="el-GR" sz="7200" dirty="0">
              <a:effectLst>
                <a:outerShdw blurRad="152400" dist="177800" dir="1980000" algn="ctr" rotWithShape="0">
                  <a:srgbClr val="000000">
                    <a:alpha val="57000"/>
                  </a:srgbClr>
                </a:outerShdw>
              </a:effectLst>
            </a:endParaRPr>
          </a:p>
        </p:txBody>
      </p:sp>
      <p:pic>
        <p:nvPicPr>
          <p:cNvPr id="4" name="3 - Εικόνα" descr="dancingsanta_e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1643050"/>
            <a:ext cx="1524000" cy="1495425"/>
          </a:xfrm>
          <a:prstGeom prst="rect">
            <a:avLst/>
          </a:prstGeom>
        </p:spPr>
      </p:pic>
      <p:pic>
        <p:nvPicPr>
          <p:cNvPr id="5" name="4 - Εικόνα" descr="christmas_animated_gifs_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00"/>
            <a:ext cx="1905000" cy="2095500"/>
          </a:xfrm>
          <a:prstGeom prst="rect">
            <a:avLst/>
          </a:prstGeom>
        </p:spPr>
      </p:pic>
      <p:pic>
        <p:nvPicPr>
          <p:cNvPr id="6" name="5 - Εικόνα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3143250"/>
            <a:ext cx="3238500" cy="371475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1 zeta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215" y="1600200"/>
            <a:ext cx="8019569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1 ΔΗΜΗΤΡ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24" y="1600200"/>
            <a:ext cx="8027952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63" y="1600200"/>
            <a:ext cx="8035473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3o lapt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40" y="1600200"/>
            <a:ext cx="8068320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 si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93" y="1600200"/>
            <a:ext cx="8037013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bikto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414" y="1600200"/>
            <a:ext cx="5719171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christ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702" y="1600200"/>
            <a:ext cx="5650596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foivos giorg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49" y="1600200"/>
            <a:ext cx="8031701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foivos giorgo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779" y="1600200"/>
            <a:ext cx="8016441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KATER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55" y="1600200"/>
            <a:ext cx="7963490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858" y="1600200"/>
            <a:ext cx="5676283" cy="4525963"/>
          </a:xfrm>
        </p:spPr>
      </p:pic>
      <p:pic>
        <p:nvPicPr>
          <p:cNvPr id="6" name="5 - Εικόνα" descr="tree_santa_rudolph1.gif~c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4953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li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27" y="1600200"/>
            <a:ext cx="8062945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man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349" y="1600200"/>
            <a:ext cx="8071301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mano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052" y="1600200"/>
            <a:ext cx="8005895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MANO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779" y="1600200"/>
            <a:ext cx="8016441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nik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40" y="1600200"/>
            <a:ext cx="8068320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niko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420" y="1600200"/>
            <a:ext cx="8011160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sup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052" y="1600200"/>
            <a:ext cx="8005895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 xristina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552" y="1600200"/>
            <a:ext cx="5648895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!!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315" y="1600200"/>
            <a:ext cx="5721370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2!!!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22" y="1600200"/>
            <a:ext cx="8030156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ΧΡΙΣΤΟΥΓΕΝΝΑ</a:t>
            </a:r>
            <a:endParaRPr lang="el-GR"/>
          </a:p>
        </p:txBody>
      </p:sp>
      <p:pic>
        <p:nvPicPr>
          <p:cNvPr id="4" name="3 - Θέση περιεχομένου" descr="b1 kostas polat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094" y="1600200"/>
            <a:ext cx="5885812" cy="4525963"/>
          </a:xfrm>
        </p:spPr>
      </p:pic>
    </p:spTree>
  </p:cSld>
  <p:clrMapOvr>
    <a:masterClrMapping/>
  </p:clrMapOvr>
  <p:transition spd="slow">
    <p:wheel spokes="3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umblr_mfjdq2Sz7K1rjxfbno1_r1_50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- Ορθογώνιο"/>
          <p:cNvSpPr/>
          <p:nvPr/>
        </p:nvSpPr>
        <p:spPr>
          <a:xfrm>
            <a:off x="6858016" y="6000769"/>
            <a:ext cx="2285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000" dirty="0" smtClean="0">
                <a:solidFill>
                  <a:srgbClr val="FF0000"/>
                </a:solidFill>
              </a:rPr>
              <a:t>ΤΕΛΟΣ</a:t>
            </a:r>
            <a:endParaRPr lang="el-GR" sz="60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1 GERASIM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509" y="1600200"/>
            <a:ext cx="5720982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1 iosi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437" y="1600200"/>
            <a:ext cx="8021126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1 kyriak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850" y="1600200"/>
            <a:ext cx="8014299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1 leonid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472" y="1600200"/>
            <a:ext cx="5695056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1 theodo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960" y="1600200"/>
            <a:ext cx="8040079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</a:t>
            </a:r>
            <a:endParaRPr lang="el-GR" dirty="0"/>
          </a:p>
        </p:txBody>
      </p:sp>
      <p:pic>
        <p:nvPicPr>
          <p:cNvPr id="4" name="3 - Θέση περιεχομένου" descr="b1 uyu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63" y="1600200"/>
            <a:ext cx="8035473" cy="45259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32</Words>
  <Application>Microsoft Office PowerPoint</Application>
  <PresentationFormat>Προβολή στην οθόνη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ΧΡΙΣΤΟΥΓΕΝΝΑ</vt:lpstr>
      <vt:lpstr>Διαφάνεια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ΧΡΙΣΤΟΥΓΕΝΝΑ</dc:title>
  <dc:creator>Panos</dc:creator>
  <cp:lastModifiedBy>Panos</cp:lastModifiedBy>
  <cp:revision>7</cp:revision>
  <dcterms:created xsi:type="dcterms:W3CDTF">2015-03-15T09:21:41Z</dcterms:created>
  <dcterms:modified xsi:type="dcterms:W3CDTF">2015-03-22T16:07:36Z</dcterms:modified>
</cp:coreProperties>
</file>