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279" r:id="rId28"/>
    <p:sldId id="28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EE1A-960D-4298-97DA-D78C660D5EAC}" type="datetimeFigureOut">
              <a:rPr lang="el-GR" smtClean="0"/>
              <a:pPr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3B46-9D58-4541-8A7F-84D38124E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5214974" cy="89852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44" y="2857496"/>
            <a:ext cx="5472106" cy="1752600"/>
          </a:xfr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el-GR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Ζωγραφίζω στον </a:t>
            </a:r>
          </a:p>
          <a:p>
            <a:pPr>
              <a:spcBef>
                <a:spcPct val="0"/>
              </a:spcBef>
            </a:pPr>
            <a:r>
              <a:rPr lang="el-GR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Ηλεκτρονικό Υπολογιστή</a:t>
            </a:r>
          </a:p>
        </p:txBody>
      </p:sp>
      <p:pic>
        <p:nvPicPr>
          <p:cNvPr id="5" name="4 - Εικόνα" descr="tree_santa_rudolph1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4953000"/>
            <a:ext cx="1905000" cy="1905000"/>
          </a:xfrm>
          <a:prstGeom prst="rect">
            <a:avLst/>
          </a:prstGeom>
        </p:spPr>
      </p:pic>
      <p:pic>
        <p:nvPicPr>
          <p:cNvPr id="6" name="5 - Εικόνα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143250"/>
            <a:ext cx="3238500" cy="3714750"/>
          </a:xfrm>
          <a:prstGeom prst="rect">
            <a:avLst/>
          </a:prstGeom>
        </p:spPr>
      </p:pic>
      <p:pic>
        <p:nvPicPr>
          <p:cNvPr id="7" name="6 - Εικόνα" descr="christmas_animated_gifs_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5076825"/>
            <a:ext cx="326707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ATHANA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538" y="1600200"/>
            <a:ext cx="797692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elen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400" y="1600200"/>
            <a:ext cx="564719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giannh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927" y="1600200"/>
            <a:ext cx="80761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giannh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735" y="1600200"/>
            <a:ext cx="798053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mari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961" y="1600200"/>
            <a:ext cx="797007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mar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307" y="1600200"/>
            <a:ext cx="804538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nat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415" y="1600200"/>
            <a:ext cx="567116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natali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690" y="1600200"/>
            <a:ext cx="566262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super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982" y="1600200"/>
            <a:ext cx="565403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THAN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10" y="1600200"/>
            <a:ext cx="796158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976" y="1600200"/>
            <a:ext cx="56420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XRITINA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559" y="1600200"/>
            <a:ext cx="5636881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δ2 maybe-a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96" y="1600200"/>
            <a:ext cx="804080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δ2 maybe-ask! defetra last h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08" y="1600200"/>
            <a:ext cx="8009583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δ2 ΕΥ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65" y="1600200"/>
            <a:ext cx="8014869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Δ2 ΕΥΗ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63" y="1600200"/>
            <a:ext cx="8035473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δ2 σουπε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22" y="1600200"/>
            <a:ext cx="8030156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0000"/>
                </a:solidFill>
              </a:rPr>
              <a:t>Χριστούγεννα Δ2</a:t>
            </a:r>
            <a:endParaRPr lang="el-GR"/>
          </a:p>
        </p:txBody>
      </p:sp>
      <p:pic>
        <p:nvPicPr>
          <p:cNvPr id="4" name="3 - Θέση περιεχομένου" descr="201412081314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85" y="1600200"/>
            <a:ext cx="800223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Δ'2 Αντωνί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53" y="1600200"/>
            <a:ext cx="8013293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38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785794"/>
            <a:ext cx="3000375" cy="2733675"/>
          </a:xfrm>
        </p:spPr>
      </p:pic>
      <p:pic>
        <p:nvPicPr>
          <p:cNvPr id="5" name="4 - Εικόνα" descr="christmas_animated_gifs_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5076825"/>
            <a:ext cx="3267075" cy="1781175"/>
          </a:xfrm>
          <a:prstGeom prst="rect">
            <a:avLst/>
          </a:prstGeom>
        </p:spPr>
      </p:pic>
      <p:pic>
        <p:nvPicPr>
          <p:cNvPr id="6" name="5 - Εικόνα" descr="tree_santa_rudolph1.gif~c2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953000"/>
            <a:ext cx="1905000" cy="1905000"/>
          </a:xfrm>
          <a:prstGeom prst="rect">
            <a:avLst/>
          </a:prstGeom>
        </p:spPr>
      </p:pic>
      <p:pic>
        <p:nvPicPr>
          <p:cNvPr id="7" name="6 - Εικόνα" descr="christmas_animated_gifs_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2500"/>
            <a:ext cx="1905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03" y="1600200"/>
            <a:ext cx="798699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!!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65" y="1600200"/>
            <a:ext cx="801486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!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457" y="1600200"/>
            <a:ext cx="567108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ag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336" y="1600200"/>
            <a:ext cx="814532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agi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53" y="1600200"/>
            <a:ext cx="801329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antvn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96" y="1600200"/>
            <a:ext cx="801800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Χριστούγεννα Δ2</a:t>
            </a:r>
            <a:endParaRPr lang="el-GR" dirty="0"/>
          </a:p>
        </p:txBody>
      </p:sp>
      <p:pic>
        <p:nvPicPr>
          <p:cNvPr id="4" name="3 - Θέση περιεχομένου" descr="D2 ATANA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49" y="1600200"/>
            <a:ext cx="803170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58</Words>
  <Application>Microsoft Office PowerPoint</Application>
  <PresentationFormat>Προβολή στην οθόνη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Χριστούγεννα Δ2</vt:lpstr>
      <vt:lpstr>Διαφάνεια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Δ2</dc:title>
  <dc:creator>Panos</dc:creator>
  <cp:lastModifiedBy>Panos</cp:lastModifiedBy>
  <cp:revision>6</cp:revision>
  <dcterms:created xsi:type="dcterms:W3CDTF">2015-03-15T11:01:26Z</dcterms:created>
  <dcterms:modified xsi:type="dcterms:W3CDTF">2015-03-22T16:01:48Z</dcterms:modified>
</cp:coreProperties>
</file>